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1481-B677-4814-994E-214F5FEEFA15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A1C0F-8C1A-49E6-8897-DA1F59254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30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1481-B677-4814-994E-214F5FEEFA15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A1C0F-8C1A-49E6-8897-DA1F59254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5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1481-B677-4814-994E-214F5FEEFA15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A1C0F-8C1A-49E6-8897-DA1F59254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757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1481-B677-4814-994E-214F5FEEFA15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A1C0F-8C1A-49E6-8897-DA1F59254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32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1481-B677-4814-994E-214F5FEEFA15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A1C0F-8C1A-49E6-8897-DA1F59254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2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1481-B677-4814-994E-214F5FEEFA15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A1C0F-8C1A-49E6-8897-DA1F59254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32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1481-B677-4814-994E-214F5FEEFA15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A1C0F-8C1A-49E6-8897-DA1F59254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45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1481-B677-4814-994E-214F5FEEFA15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A1C0F-8C1A-49E6-8897-DA1F59254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82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1481-B677-4814-994E-214F5FEEFA15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A1C0F-8C1A-49E6-8897-DA1F59254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64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1481-B677-4814-994E-214F5FEEFA15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A1C0F-8C1A-49E6-8897-DA1F59254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70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1481-B677-4814-994E-214F5FEEFA15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A1C0F-8C1A-49E6-8897-DA1F59254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83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11481-B677-4814-994E-214F5FEEFA15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A1C0F-8C1A-49E6-8897-DA1F59254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421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4.png"/><Relationship Id="rId3" Type="http://schemas.openxmlformats.org/officeDocument/2006/relationships/image" Target="../media/image129.png"/><Relationship Id="rId7" Type="http://schemas.openxmlformats.org/officeDocument/2006/relationships/image" Target="../media/image133.png"/><Relationship Id="rId2" Type="http://schemas.openxmlformats.org/officeDocument/2006/relationships/image" Target="../media/image1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2.png"/><Relationship Id="rId11" Type="http://schemas.openxmlformats.org/officeDocument/2006/relationships/image" Target="../media/image137.png"/><Relationship Id="rId5" Type="http://schemas.openxmlformats.org/officeDocument/2006/relationships/image" Target="../media/image131.png"/><Relationship Id="rId10" Type="http://schemas.openxmlformats.org/officeDocument/2006/relationships/image" Target="../media/image136.png"/><Relationship Id="rId4" Type="http://schemas.openxmlformats.org/officeDocument/2006/relationships/image" Target="../media/image130.png"/><Relationship Id="rId9" Type="http://schemas.openxmlformats.org/officeDocument/2006/relationships/image" Target="../media/image13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4.png"/><Relationship Id="rId13" Type="http://schemas.openxmlformats.org/officeDocument/2006/relationships/image" Target="../media/image149.png"/><Relationship Id="rId18" Type="http://schemas.openxmlformats.org/officeDocument/2006/relationships/image" Target="../media/image154.png"/><Relationship Id="rId3" Type="http://schemas.openxmlformats.org/officeDocument/2006/relationships/image" Target="../media/image139.png"/><Relationship Id="rId7" Type="http://schemas.openxmlformats.org/officeDocument/2006/relationships/image" Target="../media/image143.png"/><Relationship Id="rId12" Type="http://schemas.openxmlformats.org/officeDocument/2006/relationships/image" Target="../media/image148.png"/><Relationship Id="rId17" Type="http://schemas.openxmlformats.org/officeDocument/2006/relationships/image" Target="../media/image153.png"/><Relationship Id="rId2" Type="http://schemas.openxmlformats.org/officeDocument/2006/relationships/image" Target="../media/image138.png"/><Relationship Id="rId16" Type="http://schemas.openxmlformats.org/officeDocument/2006/relationships/image" Target="../media/image1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2.png"/><Relationship Id="rId11" Type="http://schemas.openxmlformats.org/officeDocument/2006/relationships/image" Target="../media/image147.png"/><Relationship Id="rId5" Type="http://schemas.openxmlformats.org/officeDocument/2006/relationships/image" Target="../media/image141.png"/><Relationship Id="rId15" Type="http://schemas.openxmlformats.org/officeDocument/2006/relationships/image" Target="../media/image151.png"/><Relationship Id="rId10" Type="http://schemas.openxmlformats.org/officeDocument/2006/relationships/image" Target="../media/image146.png"/><Relationship Id="rId4" Type="http://schemas.openxmlformats.org/officeDocument/2006/relationships/image" Target="../media/image140.png"/><Relationship Id="rId9" Type="http://schemas.openxmlformats.org/officeDocument/2006/relationships/image" Target="../media/image145.png"/><Relationship Id="rId14" Type="http://schemas.openxmlformats.org/officeDocument/2006/relationships/image" Target="../media/image15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1.png"/><Relationship Id="rId3" Type="http://schemas.openxmlformats.org/officeDocument/2006/relationships/image" Target="../media/image156.png"/><Relationship Id="rId7" Type="http://schemas.openxmlformats.org/officeDocument/2006/relationships/image" Target="../media/image160.png"/><Relationship Id="rId2" Type="http://schemas.openxmlformats.org/officeDocument/2006/relationships/image" Target="../media/image1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9.png"/><Relationship Id="rId5" Type="http://schemas.openxmlformats.org/officeDocument/2006/relationships/image" Target="../media/image158.png"/><Relationship Id="rId4" Type="http://schemas.openxmlformats.org/officeDocument/2006/relationships/image" Target="../media/image15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18" Type="http://schemas.openxmlformats.org/officeDocument/2006/relationships/image" Target="../media/image4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17" Type="http://schemas.openxmlformats.org/officeDocument/2006/relationships/image" Target="../media/image40.png"/><Relationship Id="rId2" Type="http://schemas.openxmlformats.org/officeDocument/2006/relationships/image" Target="../media/image25.png"/><Relationship Id="rId16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5" Type="http://schemas.openxmlformats.org/officeDocument/2006/relationships/image" Target="../media/image38.png"/><Relationship Id="rId10" Type="http://schemas.openxmlformats.org/officeDocument/2006/relationships/image" Target="../media/image33.png"/><Relationship Id="rId19" Type="http://schemas.openxmlformats.org/officeDocument/2006/relationships/image" Target="../media/image42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12" Type="http://schemas.openxmlformats.org/officeDocument/2006/relationships/image" Target="../media/image53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11" Type="http://schemas.openxmlformats.org/officeDocument/2006/relationships/image" Target="../media/image52.png"/><Relationship Id="rId5" Type="http://schemas.openxmlformats.org/officeDocument/2006/relationships/image" Target="../media/image46.png"/><Relationship Id="rId10" Type="http://schemas.openxmlformats.org/officeDocument/2006/relationships/image" Target="../media/image51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5.png"/><Relationship Id="rId18" Type="http://schemas.openxmlformats.org/officeDocument/2006/relationships/image" Target="../media/image70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12" Type="http://schemas.openxmlformats.org/officeDocument/2006/relationships/image" Target="../media/image64.png"/><Relationship Id="rId17" Type="http://schemas.openxmlformats.org/officeDocument/2006/relationships/image" Target="../media/image69.png"/><Relationship Id="rId2" Type="http://schemas.openxmlformats.org/officeDocument/2006/relationships/image" Target="../media/image54.png"/><Relationship Id="rId16" Type="http://schemas.openxmlformats.org/officeDocument/2006/relationships/image" Target="../media/image68.png"/><Relationship Id="rId20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5" Type="http://schemas.openxmlformats.org/officeDocument/2006/relationships/image" Target="../media/image57.png"/><Relationship Id="rId15" Type="http://schemas.openxmlformats.org/officeDocument/2006/relationships/image" Target="../media/image67.png"/><Relationship Id="rId10" Type="http://schemas.openxmlformats.org/officeDocument/2006/relationships/image" Target="../media/image62.png"/><Relationship Id="rId19" Type="http://schemas.openxmlformats.org/officeDocument/2006/relationships/image" Target="../media/image71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Relationship Id="rId14" Type="http://schemas.openxmlformats.org/officeDocument/2006/relationships/image" Target="../media/image6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3" Type="http://schemas.openxmlformats.org/officeDocument/2006/relationships/image" Target="../media/image74.png"/><Relationship Id="rId7" Type="http://schemas.openxmlformats.org/officeDocument/2006/relationships/image" Target="../media/image78.png"/><Relationship Id="rId12" Type="http://schemas.openxmlformats.org/officeDocument/2006/relationships/image" Target="../media/image83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7.png"/><Relationship Id="rId11" Type="http://schemas.openxmlformats.org/officeDocument/2006/relationships/image" Target="../media/image82.png"/><Relationship Id="rId5" Type="http://schemas.openxmlformats.org/officeDocument/2006/relationships/image" Target="../media/image76.png"/><Relationship Id="rId10" Type="http://schemas.openxmlformats.org/officeDocument/2006/relationships/image" Target="../media/image81.png"/><Relationship Id="rId4" Type="http://schemas.openxmlformats.org/officeDocument/2006/relationships/image" Target="../media/image75.png"/><Relationship Id="rId9" Type="http://schemas.openxmlformats.org/officeDocument/2006/relationships/image" Target="../media/image8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13" Type="http://schemas.openxmlformats.org/officeDocument/2006/relationships/image" Target="../media/image95.png"/><Relationship Id="rId18" Type="http://schemas.openxmlformats.org/officeDocument/2006/relationships/image" Target="../media/image100.png"/><Relationship Id="rId3" Type="http://schemas.openxmlformats.org/officeDocument/2006/relationships/image" Target="../media/image85.png"/><Relationship Id="rId21" Type="http://schemas.openxmlformats.org/officeDocument/2006/relationships/image" Target="../media/image103.png"/><Relationship Id="rId7" Type="http://schemas.openxmlformats.org/officeDocument/2006/relationships/image" Target="../media/image89.png"/><Relationship Id="rId12" Type="http://schemas.openxmlformats.org/officeDocument/2006/relationships/image" Target="../media/image94.png"/><Relationship Id="rId17" Type="http://schemas.openxmlformats.org/officeDocument/2006/relationships/image" Target="../media/image99.png"/><Relationship Id="rId2" Type="http://schemas.openxmlformats.org/officeDocument/2006/relationships/image" Target="../media/image84.png"/><Relationship Id="rId16" Type="http://schemas.openxmlformats.org/officeDocument/2006/relationships/image" Target="../media/image98.png"/><Relationship Id="rId20" Type="http://schemas.openxmlformats.org/officeDocument/2006/relationships/image" Target="../media/image10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8.png"/><Relationship Id="rId11" Type="http://schemas.openxmlformats.org/officeDocument/2006/relationships/image" Target="../media/image93.png"/><Relationship Id="rId5" Type="http://schemas.openxmlformats.org/officeDocument/2006/relationships/image" Target="../media/image87.png"/><Relationship Id="rId15" Type="http://schemas.openxmlformats.org/officeDocument/2006/relationships/image" Target="../media/image97.png"/><Relationship Id="rId10" Type="http://schemas.openxmlformats.org/officeDocument/2006/relationships/image" Target="../media/image92.png"/><Relationship Id="rId19" Type="http://schemas.openxmlformats.org/officeDocument/2006/relationships/image" Target="../media/image101.png"/><Relationship Id="rId4" Type="http://schemas.openxmlformats.org/officeDocument/2006/relationships/image" Target="../media/image86.png"/><Relationship Id="rId9" Type="http://schemas.openxmlformats.org/officeDocument/2006/relationships/image" Target="../media/image91.png"/><Relationship Id="rId14" Type="http://schemas.openxmlformats.org/officeDocument/2006/relationships/image" Target="../media/image9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3" Type="http://schemas.openxmlformats.org/officeDocument/2006/relationships/image" Target="../media/image105.png"/><Relationship Id="rId7" Type="http://schemas.openxmlformats.org/officeDocument/2006/relationships/image" Target="../media/image109.png"/><Relationship Id="rId12" Type="http://schemas.openxmlformats.org/officeDocument/2006/relationships/image" Target="../media/image113.png"/><Relationship Id="rId2" Type="http://schemas.openxmlformats.org/officeDocument/2006/relationships/image" Target="../media/image10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8.png"/><Relationship Id="rId11" Type="http://schemas.openxmlformats.org/officeDocument/2006/relationships/image" Target="../media/image81.png"/><Relationship Id="rId5" Type="http://schemas.openxmlformats.org/officeDocument/2006/relationships/image" Target="../media/image107.png"/><Relationship Id="rId10" Type="http://schemas.openxmlformats.org/officeDocument/2006/relationships/image" Target="../media/image112.png"/><Relationship Id="rId4" Type="http://schemas.openxmlformats.org/officeDocument/2006/relationships/image" Target="../media/image106.png"/><Relationship Id="rId9" Type="http://schemas.openxmlformats.org/officeDocument/2006/relationships/image" Target="../media/image1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13" Type="http://schemas.openxmlformats.org/officeDocument/2006/relationships/image" Target="../media/image125.png"/><Relationship Id="rId3" Type="http://schemas.openxmlformats.org/officeDocument/2006/relationships/image" Target="../media/image115.png"/><Relationship Id="rId7" Type="http://schemas.openxmlformats.org/officeDocument/2006/relationships/image" Target="../media/image119.png"/><Relationship Id="rId12" Type="http://schemas.openxmlformats.org/officeDocument/2006/relationships/image" Target="../media/image124.png"/><Relationship Id="rId2" Type="http://schemas.openxmlformats.org/officeDocument/2006/relationships/image" Target="../media/image1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8.png"/><Relationship Id="rId11" Type="http://schemas.openxmlformats.org/officeDocument/2006/relationships/image" Target="../media/image123.png"/><Relationship Id="rId5" Type="http://schemas.openxmlformats.org/officeDocument/2006/relationships/image" Target="../media/image117.png"/><Relationship Id="rId15" Type="http://schemas.openxmlformats.org/officeDocument/2006/relationships/image" Target="../media/image127.png"/><Relationship Id="rId10" Type="http://schemas.openxmlformats.org/officeDocument/2006/relationships/image" Target="../media/image122.png"/><Relationship Id="rId4" Type="http://schemas.openxmlformats.org/officeDocument/2006/relationships/image" Target="../media/image116.png"/><Relationship Id="rId9" Type="http://schemas.openxmlformats.org/officeDocument/2006/relationships/image" Target="../media/image121.png"/><Relationship Id="rId14" Type="http://schemas.openxmlformats.org/officeDocument/2006/relationships/image" Target="../media/image1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075" y="304800"/>
            <a:ext cx="641985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14400"/>
            <a:ext cx="40576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91" y="1304925"/>
            <a:ext cx="383857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866" y="1214870"/>
            <a:ext cx="106680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407" y="1735282"/>
            <a:ext cx="32575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1257" y="1821006"/>
            <a:ext cx="8763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69" y="2514600"/>
            <a:ext cx="27622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907" y="2505941"/>
            <a:ext cx="9525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69" y="3158837"/>
            <a:ext cx="28384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941" y="3040640"/>
            <a:ext cx="923925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659765"/>
            <a:ext cx="38481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1416" y="3659765"/>
            <a:ext cx="8572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167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3924300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123" y="1905000"/>
            <a:ext cx="9525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28850"/>
            <a:ext cx="244792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24125"/>
            <a:ext cx="14001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50573"/>
            <a:ext cx="1266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945" y="3295650"/>
            <a:ext cx="314325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3631190"/>
            <a:ext cx="259080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4" y="4021715"/>
            <a:ext cx="20478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403581"/>
            <a:ext cx="2428875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1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433888"/>
            <a:ext cx="23622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461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24384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" y="1189327"/>
            <a:ext cx="29146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036" y="1520970"/>
            <a:ext cx="151447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036" y="1873395"/>
            <a:ext cx="22955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036" y="2254395"/>
            <a:ext cx="142875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649683"/>
            <a:ext cx="2562225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118573"/>
            <a:ext cx="28670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259" y="3512129"/>
            <a:ext cx="18383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5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11" y="3902654"/>
            <a:ext cx="213360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6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71" y="4312229"/>
            <a:ext cx="38576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7" name="Picture 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571" y="4800600"/>
            <a:ext cx="39338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8" name="Picture 1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831340"/>
            <a:ext cx="79057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9" name="Picture 1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7" y="5257800"/>
            <a:ext cx="124777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80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3057" y="5257800"/>
            <a:ext cx="9906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81" name="Picture 1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561" y="5292870"/>
            <a:ext cx="8001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82" name="Picture 18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6" y="5715000"/>
            <a:ext cx="469582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819150"/>
            <a:ext cx="195262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137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04800"/>
            <a:ext cx="189547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0600"/>
            <a:ext cx="33909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4487572" y="1198418"/>
            <a:ext cx="0" cy="411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2514600"/>
            <a:ext cx="3419475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48100"/>
            <a:ext cx="3895725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070264"/>
            <a:ext cx="3362325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57450"/>
            <a:ext cx="4124325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275" y="5562600"/>
            <a:ext cx="44577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371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113347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33425"/>
            <a:ext cx="30956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99" y="1114425"/>
            <a:ext cx="331470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224" y="2200275"/>
            <a:ext cx="9334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33650"/>
            <a:ext cx="24765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" y="2867025"/>
            <a:ext cx="131445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99" y="3590925"/>
            <a:ext cx="27908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89" y="3089997"/>
            <a:ext cx="18573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3914775"/>
            <a:ext cx="2133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598" y="4285384"/>
            <a:ext cx="19240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009" y="4622655"/>
            <a:ext cx="220027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224" y="4717039"/>
            <a:ext cx="2057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987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"/>
            <a:ext cx="22002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71525"/>
            <a:ext cx="20193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91" y="1143000"/>
            <a:ext cx="257175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614" y="1438275"/>
            <a:ext cx="11049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779443"/>
            <a:ext cx="923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51" y="2084243"/>
            <a:ext cx="370522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971" y="2014970"/>
            <a:ext cx="93345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51" y="2393805"/>
            <a:ext cx="16859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064" y="2555730"/>
            <a:ext cx="13239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7251" y="2628032"/>
            <a:ext cx="112395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493" y="2717655"/>
            <a:ext cx="8858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85" y="3124200"/>
            <a:ext cx="449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76" y="3581400"/>
            <a:ext cx="39147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451" y="3638550"/>
            <a:ext cx="9620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76" y="4304867"/>
            <a:ext cx="465772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1" name="Picture 19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15" y="3972791"/>
            <a:ext cx="12192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2" name="Picture 20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614" y="4008293"/>
            <a:ext cx="10287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3" name="Picture 21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538" y="4008293"/>
            <a:ext cx="8953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375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3390900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828800"/>
            <a:ext cx="838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13672"/>
            <a:ext cx="24479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369994"/>
            <a:ext cx="12192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737573"/>
            <a:ext cx="13811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95" y="2986521"/>
            <a:ext cx="17526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" y="3338946"/>
            <a:ext cx="288607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" y="3740728"/>
            <a:ext cx="214312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95" y="4083628"/>
            <a:ext cx="19716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95800"/>
            <a:ext cx="21431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7252" y="4509655"/>
            <a:ext cx="20383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162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240982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" y="812223"/>
            <a:ext cx="20764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" y="1136073"/>
            <a:ext cx="26765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108" y="1498023"/>
            <a:ext cx="112395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326" y="1754766"/>
            <a:ext cx="14382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587" y="1792866"/>
            <a:ext cx="105727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49" y="2183391"/>
            <a:ext cx="372427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6724" y="2166073"/>
            <a:ext cx="9334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645" y="2939761"/>
            <a:ext cx="166687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939761"/>
            <a:ext cx="12192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6758" y="3044536"/>
            <a:ext cx="10668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341" y="3111211"/>
            <a:ext cx="90487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99" y="3613439"/>
            <a:ext cx="45910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43" y="4114800"/>
            <a:ext cx="38100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6" name="Picture 1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672" y="4114800"/>
            <a:ext cx="876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7" name="Picture 17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43" y="4572000"/>
            <a:ext cx="1247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8" name="Picture 18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745" y="4572000"/>
            <a:ext cx="97155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9" name="Picture 19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295" y="4600575"/>
            <a:ext cx="85725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40" name="Picture 20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79" y="4905375"/>
            <a:ext cx="46958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236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3800475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1981200"/>
            <a:ext cx="8572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14575"/>
            <a:ext cx="24384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638858"/>
            <a:ext cx="14192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18" y="2915083"/>
            <a:ext cx="1419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753" y="3219883"/>
            <a:ext cx="1781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98" y="3530311"/>
            <a:ext cx="27813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80" y="3892694"/>
            <a:ext cx="2400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98" y="4267200"/>
            <a:ext cx="1952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572000"/>
            <a:ext cx="20383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511" y="4572000"/>
            <a:ext cx="227647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28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25146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676275"/>
            <a:ext cx="239077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52" y="1066800"/>
            <a:ext cx="284797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22243"/>
            <a:ext cx="146685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014" y="1355580"/>
            <a:ext cx="5334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970" y="1684193"/>
            <a:ext cx="26289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2131868"/>
            <a:ext cx="240030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2570451"/>
            <a:ext cx="45148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76" y="2882612"/>
            <a:ext cx="387667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051" y="3005571"/>
            <a:ext cx="8572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01" y="3273137"/>
            <a:ext cx="140017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1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645" y="3273137"/>
            <a:ext cx="10382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2" name="Picture 1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1001" y="3273137"/>
            <a:ext cx="16573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3" name="Picture 1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89" y="3645479"/>
            <a:ext cx="13906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4" name="Picture 1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123" y="3778829"/>
            <a:ext cx="10287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5" name="Picture 17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75" y="3778829"/>
            <a:ext cx="14192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6" name="Picture 18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364" y="4293179"/>
            <a:ext cx="14763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7" name="Picture 19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301" y="4359854"/>
            <a:ext cx="102870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8" name="Picture 20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727" y="4464629"/>
            <a:ext cx="12382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9" name="Picture 21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61" y="5023140"/>
            <a:ext cx="51911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463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356235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712" y="1905000"/>
            <a:ext cx="90487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71268"/>
            <a:ext cx="24479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511" y="2605088"/>
            <a:ext cx="156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511" y="2930670"/>
            <a:ext cx="1257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111" y="3276600"/>
            <a:ext cx="1866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27" y="3581400"/>
            <a:ext cx="28670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86200"/>
            <a:ext cx="231457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111" y="4530436"/>
            <a:ext cx="214312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977" y="4225636"/>
            <a:ext cx="1952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4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025" y="4530436"/>
            <a:ext cx="200025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908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2438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27" y="1246477"/>
            <a:ext cx="265747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916" y="1637002"/>
            <a:ext cx="16192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916" y="1979902"/>
            <a:ext cx="12096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3591" y="1989426"/>
            <a:ext cx="101917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64" y="2341851"/>
            <a:ext cx="3200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2804681"/>
            <a:ext cx="248602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91" y="3257550"/>
            <a:ext cx="36766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7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03" y="3609975"/>
            <a:ext cx="38576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8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464" y="3676650"/>
            <a:ext cx="8191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9" name="Picture 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91" y="4114800"/>
            <a:ext cx="94297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30" name="Picture 1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916" y="4114800"/>
            <a:ext cx="8477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31" name="Picture 1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4" y="4572000"/>
            <a:ext cx="470535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892754"/>
            <a:ext cx="20574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324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16</cp:revision>
  <dcterms:created xsi:type="dcterms:W3CDTF">2020-04-19T02:11:01Z</dcterms:created>
  <dcterms:modified xsi:type="dcterms:W3CDTF">2020-04-19T14:01:33Z</dcterms:modified>
</cp:coreProperties>
</file>